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"/>
  </p:notesMasterIdLst>
  <p:sldIdLst>
    <p:sldId id="256" r:id="rId5"/>
    <p:sldId id="257" r:id="rId6"/>
    <p:sldId id="258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373FD-E025-4603-A232-04AA88F7324C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C087B-3886-4E0A-A544-66FB2125DA1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0183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2E61-AA6C-49E4-982F-3C12D934A06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8565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A2E61-AA6C-49E4-982F-3C12D934A06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8565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8657E9-C435-9F59-A541-8469EC752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086256-8ACE-8292-7275-F82679FE8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600C3E-AE9F-C9AC-777B-F7DD616DA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74946-E4A5-4D6A-B598-EB7C54A774F1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24B20D-6401-F8E1-1EB5-59FB0FD3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6C2ABC-8EFC-DFB1-10C0-4DBA715BE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614DB-F8D3-4D42-BD3E-240B3EADC1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1238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30858-0833-4021-DE5E-CC2D7EEA4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6782B5E-FDB3-CA60-232F-32669EF924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AFC871-78A1-2843-0255-232CB768D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74946-E4A5-4D6A-B598-EB7C54A774F1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DCCF39-9C7B-3552-49FF-4123D1241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EC4630-DE1F-BEFD-03F4-697E86F5D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614DB-F8D3-4D42-BD3E-240B3EADC1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1021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1C3CA34-9D0B-BAD3-AAF1-0BBB8FD8FE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58A07CE-BE9D-652F-38FF-119F6E044A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0043D2-80CD-E93B-746B-466A4033D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74946-E4A5-4D6A-B598-EB7C54A774F1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05F254-46D7-602E-4FE2-A681D4766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10D80A-CA03-86F0-8C4A-CEC8922F4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614DB-F8D3-4D42-BD3E-240B3EADC1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3859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927004-8962-B970-42AF-D93570377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7C819D-E373-925C-8F40-FA6B58312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18107C-CEB1-3F5A-EFFF-800961702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74946-E4A5-4D6A-B598-EB7C54A774F1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97AEA3-8511-0535-077A-33190910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36B2BF-70C6-61F2-EDC1-1F264C179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614DB-F8D3-4D42-BD3E-240B3EADC1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8148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CECD44-0539-DF69-8A3C-FB640BD4B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8D2008-1393-E77C-C540-9FEC45158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CD193-4185-177C-7BFE-7CF1E876A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74946-E4A5-4D6A-B598-EB7C54A774F1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7D619B-2B58-F1D4-4CAA-8306CC423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01DE6A-2B22-922D-5E3C-8020F17D3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614DB-F8D3-4D42-BD3E-240B3EADC1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9454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BBBF16-8BB0-E0D9-5A4A-B8703A8D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9C1599-C043-318F-3F67-2E24BF97D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A18B3DF-59E7-75DB-FF5B-FA467A7B4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4CD28E9-FCD1-A410-6C6C-65BC18E9A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74946-E4A5-4D6A-B598-EB7C54A774F1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4A4A7B9-2418-A512-03FD-11C278214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CEB3680-3BCD-68BF-DECC-38BE6FC3D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614DB-F8D3-4D42-BD3E-240B3EADC1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453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5D463F-95C0-D53E-85E3-1DC3B89F0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795EE8-ABE5-D37B-ACDB-7BB26538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1C7F86-EB1D-E37F-CEBB-9ADD0375B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818D33D-1AE8-8866-ACE2-57E636A781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FA81BA8-98E1-DCFA-0C04-47B2A1306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8C0F701-FB49-E6DE-89EE-B9912392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74946-E4A5-4D6A-B598-EB7C54A774F1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A39F27A-2BD8-E642-4242-F77418EE2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002E61B-C4F5-0FAC-59C7-C4BFDAA6E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614DB-F8D3-4D42-BD3E-240B3EADC1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2633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766275-E954-FB89-1D55-D26632052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D81D6E2-0E53-14C3-46EB-F298CE8A6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74946-E4A5-4D6A-B598-EB7C54A774F1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4513D6-8538-9414-4BD0-255F9F4CA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B528071-FFA6-763F-D73A-57A458A0F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614DB-F8D3-4D42-BD3E-240B3EADC1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9527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6F59913-F28E-E359-AF16-794295A5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74946-E4A5-4D6A-B598-EB7C54A774F1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70CDCE6-975B-0B96-79C5-51BFCC3BE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398008-8410-E58F-B82C-3E59A24D6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614DB-F8D3-4D42-BD3E-240B3EADC1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4900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04C44-552C-5C7D-3907-4E2DF6E06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24F1C0-E11E-2AE7-A063-6376AE4DB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4E34BE-1343-668F-AC48-324718391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1EC523A-5981-6769-28FC-EC84C237F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74946-E4A5-4D6A-B598-EB7C54A774F1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2A2BD54-D43E-5E08-E9EC-FFA753E7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C3A480B-24E0-4225-C4CB-7D0D75D0D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614DB-F8D3-4D42-BD3E-240B3EADC1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820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05C125-57FD-9F84-177D-A1EC55DA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1267FDE-A0A8-8D34-8382-B7D86D197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5F0514F-3D33-D147-A926-C59D0C9FB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AC1401-668E-FB01-C22D-14D379DDC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74946-E4A5-4D6A-B598-EB7C54A774F1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74B6269-C06F-DC4C-D9A8-3E4A24B3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EFC78B5-F8DC-010F-E656-3528E8681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614DB-F8D3-4D42-BD3E-240B3EADC1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9675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3D00180-AFF3-300B-CC1B-3ADDD1702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0E38B44-0255-D0B8-12BB-C58816BF7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1CF5EE-98FC-FE86-3CA2-362E4F3647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D74946-E4A5-4D6A-B598-EB7C54A774F1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490FAB-5B62-21F8-6742-6F8B9EDE6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CE2EB0-5A9C-2B6C-3D63-8E9A1489D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5614DB-F8D3-4D42-BD3E-240B3EADC1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63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Cocina con estantes blancos&#10;&#10;Descripción generada automáticamente con confianza media">
            <a:extLst>
              <a:ext uri="{FF2B5EF4-FFF2-40B4-BE49-F238E27FC236}">
                <a16:creationId xmlns:a16="http://schemas.microsoft.com/office/drawing/2014/main" id="{7B59C043-C257-1DA3-4B4F-E6E379B81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21"/>
            <a:ext cx="12192000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FC2B9CA-A47F-15AA-3E8F-7BE9B90AA333}"/>
              </a:ext>
            </a:extLst>
          </p:cNvPr>
          <p:cNvSpPr/>
          <p:nvPr/>
        </p:nvSpPr>
        <p:spPr>
          <a:xfrm>
            <a:off x="7700209" y="2312467"/>
            <a:ext cx="4491789" cy="4557562"/>
          </a:xfrm>
          <a:prstGeom prst="rect">
            <a:avLst/>
          </a:prstGeom>
          <a:solidFill>
            <a:schemeClr val="tx2">
              <a:lumMod val="75000"/>
              <a:lumOff val="25000"/>
              <a:alpha val="9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riángulo rectángulo 9">
            <a:extLst>
              <a:ext uri="{FF2B5EF4-FFF2-40B4-BE49-F238E27FC236}">
                <a16:creationId xmlns:a16="http://schemas.microsoft.com/office/drawing/2014/main" id="{44D91EF6-E1AC-6650-5262-C58646BD8A40}"/>
              </a:ext>
            </a:extLst>
          </p:cNvPr>
          <p:cNvSpPr/>
          <p:nvPr/>
        </p:nvSpPr>
        <p:spPr>
          <a:xfrm rot="16200000">
            <a:off x="2966987" y="2134399"/>
            <a:ext cx="4557561" cy="4908883"/>
          </a:xfrm>
          <a:prstGeom prst="rtTriangle">
            <a:avLst/>
          </a:prstGeom>
          <a:solidFill>
            <a:schemeClr val="tx2">
              <a:lumMod val="75000"/>
              <a:lumOff val="2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riángulo rectángulo 10">
            <a:extLst>
              <a:ext uri="{FF2B5EF4-FFF2-40B4-BE49-F238E27FC236}">
                <a16:creationId xmlns:a16="http://schemas.microsoft.com/office/drawing/2014/main" id="{641E4C0D-9D51-A78C-7229-D0245AFF8C80}"/>
              </a:ext>
            </a:extLst>
          </p:cNvPr>
          <p:cNvSpPr/>
          <p:nvPr/>
        </p:nvSpPr>
        <p:spPr>
          <a:xfrm>
            <a:off x="0" y="3638349"/>
            <a:ext cx="4557561" cy="3229272"/>
          </a:xfrm>
          <a:prstGeom prst="rtTriangle">
            <a:avLst/>
          </a:prstGeom>
          <a:solidFill>
            <a:schemeClr val="tx2">
              <a:lumMod val="75000"/>
              <a:lumOff val="2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EEC36953-A2D5-E57C-A87B-BFA3013D94A5}"/>
              </a:ext>
            </a:extLst>
          </p:cNvPr>
          <p:cNvCxnSpPr>
            <a:stCxn id="11" idx="0"/>
          </p:cNvCxnSpPr>
          <p:nvPr/>
        </p:nvCxnSpPr>
        <p:spPr>
          <a:xfrm>
            <a:off x="0" y="3638349"/>
            <a:ext cx="3551722" cy="2531445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53EFBDAF-FF71-FB5B-7EA2-F80CB6C29259}"/>
              </a:ext>
            </a:extLst>
          </p:cNvPr>
          <p:cNvCxnSpPr/>
          <p:nvPr/>
        </p:nvCxnSpPr>
        <p:spPr>
          <a:xfrm flipV="1">
            <a:off x="3542097" y="2310059"/>
            <a:ext cx="4158112" cy="3850109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DB0F9443-596E-6765-506A-CFBDE6101255}"/>
              </a:ext>
            </a:extLst>
          </p:cNvPr>
          <p:cNvCxnSpPr>
            <a:stCxn id="10" idx="4"/>
          </p:cNvCxnSpPr>
          <p:nvPr/>
        </p:nvCxnSpPr>
        <p:spPr>
          <a:xfrm flipV="1">
            <a:off x="7700209" y="2290817"/>
            <a:ext cx="4491791" cy="19243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D25A36A-64E2-05BF-C6B5-43820F1AB318}"/>
              </a:ext>
            </a:extLst>
          </p:cNvPr>
          <p:cNvSpPr txBox="1"/>
          <p:nvPr/>
        </p:nvSpPr>
        <p:spPr>
          <a:xfrm>
            <a:off x="3031957" y="519764"/>
            <a:ext cx="9160043" cy="523220"/>
          </a:xfrm>
          <a:prstGeom prst="rect">
            <a:avLst/>
          </a:prstGeom>
          <a:solidFill>
            <a:srgbClr val="002060">
              <a:alpha val="47000"/>
            </a:srgbClr>
          </a:solidFill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  <a:latin typeface="Abadi" panose="020B0604020104020204" pitchFamily="34" charset="0"/>
              </a:rPr>
              <a:t>Limpieza técnica de Centro de Proceso de Datos</a:t>
            </a: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69C799EA-CC4C-D115-4739-3A8C8D6454A2}"/>
              </a:ext>
            </a:extLst>
          </p:cNvPr>
          <p:cNvGrpSpPr/>
          <p:nvPr/>
        </p:nvGrpSpPr>
        <p:grpSpPr>
          <a:xfrm>
            <a:off x="7943020" y="2740760"/>
            <a:ext cx="3913130" cy="841422"/>
            <a:chOff x="7856395" y="2740760"/>
            <a:chExt cx="3913130" cy="841422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E381E741-400A-1137-8C84-47EBF7136670}"/>
                </a:ext>
              </a:extLst>
            </p:cNvPr>
            <p:cNvSpPr/>
            <p:nvPr/>
          </p:nvSpPr>
          <p:spPr>
            <a:xfrm>
              <a:off x="7856395" y="2740760"/>
              <a:ext cx="3913130" cy="841422"/>
            </a:xfrm>
            <a:prstGeom prst="rect">
              <a:avLst/>
            </a:prstGeom>
            <a:solidFill>
              <a:schemeClr val="tx2">
                <a:lumMod val="90000"/>
                <a:lumOff val="10000"/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2" name="Arco de bloque 31">
              <a:extLst>
                <a:ext uri="{FF2B5EF4-FFF2-40B4-BE49-F238E27FC236}">
                  <a16:creationId xmlns:a16="http://schemas.microsoft.com/office/drawing/2014/main" id="{11B5744F-9897-9151-7413-27EB9D3E4A17}"/>
                </a:ext>
              </a:extLst>
            </p:cNvPr>
            <p:cNvSpPr/>
            <p:nvPr/>
          </p:nvSpPr>
          <p:spPr>
            <a:xfrm rot="15689861">
              <a:off x="7880521" y="2808470"/>
              <a:ext cx="694693" cy="647348"/>
            </a:xfrm>
            <a:prstGeom prst="blockArc">
              <a:avLst>
                <a:gd name="adj1" fmla="val 11019818"/>
                <a:gd name="adj2" fmla="val 3069389"/>
                <a:gd name="adj3" fmla="val 2431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72AADFE9-78A8-F8D2-BD55-57383AE1D04A}"/>
                </a:ext>
              </a:extLst>
            </p:cNvPr>
            <p:cNvSpPr/>
            <p:nvPr/>
          </p:nvSpPr>
          <p:spPr>
            <a:xfrm>
              <a:off x="8218342" y="3104327"/>
              <a:ext cx="292110" cy="150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EAA98616-8DB3-F561-F098-C5236F01CDAE}"/>
                </a:ext>
              </a:extLst>
            </p:cNvPr>
            <p:cNvSpPr/>
            <p:nvPr/>
          </p:nvSpPr>
          <p:spPr>
            <a:xfrm rot="5400000">
              <a:off x="8287469" y="3259736"/>
              <a:ext cx="292110" cy="14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12E34B91-C11E-175E-C53E-5474E79A6511}"/>
                </a:ext>
              </a:extLst>
            </p:cNvPr>
            <p:cNvSpPr/>
            <p:nvPr/>
          </p:nvSpPr>
          <p:spPr>
            <a:xfrm rot="5400000">
              <a:off x="8437249" y="3224496"/>
              <a:ext cx="381840" cy="14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8CF89AC6-1176-9B5B-C6B5-80E57EF99171}"/>
                </a:ext>
              </a:extLst>
            </p:cNvPr>
            <p:cNvSpPr/>
            <p:nvPr/>
          </p:nvSpPr>
          <p:spPr>
            <a:xfrm>
              <a:off x="8499388" y="2910095"/>
              <a:ext cx="381840" cy="11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B18EB482-056F-1901-0BFE-06D3E4E67D12}"/>
                </a:ext>
              </a:extLst>
            </p:cNvPr>
            <p:cNvSpPr/>
            <p:nvPr/>
          </p:nvSpPr>
          <p:spPr>
            <a:xfrm>
              <a:off x="8599339" y="3350975"/>
              <a:ext cx="327293" cy="133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" name="Arco de bloque 37">
              <a:extLst>
                <a:ext uri="{FF2B5EF4-FFF2-40B4-BE49-F238E27FC236}">
                  <a16:creationId xmlns:a16="http://schemas.microsoft.com/office/drawing/2014/main" id="{76B3EBFE-65EC-9DB4-7E2A-E3DDBF782A96}"/>
                </a:ext>
              </a:extLst>
            </p:cNvPr>
            <p:cNvSpPr/>
            <p:nvPr/>
          </p:nvSpPr>
          <p:spPr>
            <a:xfrm rot="3041188">
              <a:off x="8540980" y="2907062"/>
              <a:ext cx="589907" cy="575531"/>
            </a:xfrm>
            <a:prstGeom prst="blockArc">
              <a:avLst>
                <a:gd name="adj1" fmla="val 13312859"/>
                <a:gd name="adj2" fmla="val 2979240"/>
                <a:gd name="adj3" fmla="val 2041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9" name="Paralelogramo 38">
              <a:extLst>
                <a:ext uri="{FF2B5EF4-FFF2-40B4-BE49-F238E27FC236}">
                  <a16:creationId xmlns:a16="http://schemas.microsoft.com/office/drawing/2014/main" id="{EBA1773F-D535-D205-BE1D-49034CE8E28A}"/>
                </a:ext>
              </a:extLst>
            </p:cNvPr>
            <p:cNvSpPr/>
            <p:nvPr/>
          </p:nvSpPr>
          <p:spPr>
            <a:xfrm rot="14712221">
              <a:off x="9065154" y="3146720"/>
              <a:ext cx="610780" cy="117609"/>
            </a:xfrm>
            <a:prstGeom prst="parallelogram">
              <a:avLst>
                <a:gd name="adj" fmla="val 4776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" name="Paralelogramo 39">
              <a:extLst>
                <a:ext uri="{FF2B5EF4-FFF2-40B4-BE49-F238E27FC236}">
                  <a16:creationId xmlns:a16="http://schemas.microsoft.com/office/drawing/2014/main" id="{ECCAC46E-E34F-45FC-8FAE-6B86E8AF6093}"/>
                </a:ext>
              </a:extLst>
            </p:cNvPr>
            <p:cNvSpPr/>
            <p:nvPr/>
          </p:nvSpPr>
          <p:spPr>
            <a:xfrm flipV="1">
              <a:off x="9199489" y="3266946"/>
              <a:ext cx="245496" cy="132770"/>
            </a:xfrm>
            <a:prstGeom prst="parallelogram">
              <a:avLst>
                <a:gd name="adj" fmla="val 4776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Paralelogramo 40">
              <a:extLst>
                <a:ext uri="{FF2B5EF4-FFF2-40B4-BE49-F238E27FC236}">
                  <a16:creationId xmlns:a16="http://schemas.microsoft.com/office/drawing/2014/main" id="{E0D56990-D417-0BFE-9D16-CC62846CC1B7}"/>
                </a:ext>
              </a:extLst>
            </p:cNvPr>
            <p:cNvSpPr/>
            <p:nvPr/>
          </p:nvSpPr>
          <p:spPr>
            <a:xfrm rot="14766336" flipV="1">
              <a:off x="9090087" y="2872660"/>
              <a:ext cx="259319" cy="189775"/>
            </a:xfrm>
            <a:prstGeom prst="parallelogram">
              <a:avLst>
                <a:gd name="adj" fmla="val 4978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0911F561-6938-7FC4-7358-500F16BAE857}"/>
                </a:ext>
              </a:extLst>
            </p:cNvPr>
            <p:cNvSpPr txBox="1"/>
            <p:nvPr/>
          </p:nvSpPr>
          <p:spPr>
            <a:xfrm>
              <a:off x="9812966" y="2869393"/>
              <a:ext cx="15765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bg1"/>
                  </a:solidFill>
                </a:rPr>
                <a:t>Limpieza Técnica</a:t>
              </a:r>
            </a:p>
          </p:txBody>
        </p: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D94AADE1-8EF0-D7AB-F5A2-20A0A92A01D0}"/>
                </a:ext>
              </a:extLst>
            </p:cNvPr>
            <p:cNvCxnSpPr>
              <a:cxnSpLocks/>
            </p:cNvCxnSpPr>
            <p:nvPr/>
          </p:nvCxnSpPr>
          <p:spPr>
            <a:xfrm>
              <a:off x="9894348" y="3188332"/>
              <a:ext cx="16552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B9B9CDE6-B965-E78C-F2CA-F77091B1DF91}"/>
                </a:ext>
              </a:extLst>
            </p:cNvPr>
            <p:cNvSpPr txBox="1"/>
            <p:nvPr/>
          </p:nvSpPr>
          <p:spPr>
            <a:xfrm>
              <a:off x="9822295" y="3156110"/>
              <a:ext cx="18611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bg1"/>
                  </a:solidFill>
                </a:rPr>
                <a:t>y Descontaminación</a:t>
              </a:r>
            </a:p>
          </p:txBody>
        </p:sp>
      </p:grpSp>
      <p:sp>
        <p:nvSpPr>
          <p:cNvPr id="45" name="CuadroTexto 44">
            <a:extLst>
              <a:ext uri="{FF2B5EF4-FFF2-40B4-BE49-F238E27FC236}">
                <a16:creationId xmlns:a16="http://schemas.microsoft.com/office/drawing/2014/main" id="{8FD6D6B0-C93E-AB79-F9B0-04A2FC7E06B2}"/>
              </a:ext>
            </a:extLst>
          </p:cNvPr>
          <p:cNvSpPr txBox="1"/>
          <p:nvPr/>
        </p:nvSpPr>
        <p:spPr>
          <a:xfrm>
            <a:off x="7154435" y="3922772"/>
            <a:ext cx="4844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•  </a:t>
            </a:r>
            <a:r>
              <a:rPr lang="es-ES" sz="2000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Limpieza técnica cumpliendo ISO 14644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9D35102-3523-A6C8-3CB8-856B931C89F7}"/>
              </a:ext>
            </a:extLst>
          </p:cNvPr>
          <p:cNvSpPr txBox="1"/>
          <p:nvPr/>
        </p:nvSpPr>
        <p:spPr>
          <a:xfrm>
            <a:off x="5674713" y="4330586"/>
            <a:ext cx="6495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•  </a:t>
            </a:r>
            <a:r>
              <a:rPr lang="es-ES" sz="2000" dirty="0">
                <a:solidFill>
                  <a:schemeClr val="bg1"/>
                </a:solidFill>
                <a:latin typeface="Abadi" panose="020B0604020104020204" pitchFamily="34" charset="0"/>
              </a:rPr>
              <a:t>Limpieza exhaustiva de todas las superficies de la sala,</a:t>
            </a:r>
          </a:p>
          <a:p>
            <a:r>
              <a:rPr lang="es-ES" sz="2000" dirty="0">
                <a:solidFill>
                  <a:schemeClr val="bg1"/>
                </a:solidFill>
                <a:latin typeface="Abadi" panose="020B0604020104020204" pitchFamily="34" charset="0"/>
              </a:rPr>
              <a:t>                                                                 incluyendo: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6D270607-BE89-E6AA-8B15-980AD05EBE57}"/>
              </a:ext>
            </a:extLst>
          </p:cNvPr>
          <p:cNvSpPr txBox="1"/>
          <p:nvPr/>
        </p:nvSpPr>
        <p:spPr>
          <a:xfrm>
            <a:off x="6647683" y="5125431"/>
            <a:ext cx="5368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•  </a:t>
            </a:r>
            <a:r>
              <a:rPr lang="es-ES" sz="2000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Cableado de datos y energía con sus parrillas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DFDB9BA-62AA-EA71-AB76-5D476E099CA3}"/>
              </a:ext>
            </a:extLst>
          </p:cNvPr>
          <p:cNvSpPr txBox="1"/>
          <p:nvPr/>
        </p:nvSpPr>
        <p:spPr>
          <a:xfrm>
            <a:off x="4966240" y="5597980"/>
            <a:ext cx="7093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•  </a:t>
            </a:r>
            <a:r>
              <a:rPr lang="es-ES" sz="2000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Racks, Hardware, Cuadros eléctricos, Control y equipos Crash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40D13BE0-A573-E330-E1A8-CC473069DF83}"/>
              </a:ext>
            </a:extLst>
          </p:cNvPr>
          <p:cNvSpPr txBox="1"/>
          <p:nvPr/>
        </p:nvSpPr>
        <p:spPr>
          <a:xfrm>
            <a:off x="5925247" y="5989440"/>
            <a:ext cx="6168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•  </a:t>
            </a:r>
            <a:r>
              <a:rPr lang="es-ES" sz="2000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Suelo técnico con desmontaje y nivelado de la placa </a:t>
            </a:r>
          </a:p>
        </p:txBody>
      </p:sp>
    </p:spTree>
    <p:extLst>
      <p:ext uri="{BB962C8B-B14F-4D97-AF65-F5344CB8AC3E}">
        <p14:creationId xmlns:p14="http://schemas.microsoft.com/office/powerpoint/2010/main" val="72502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n 62" descr="Hombre parado enfrente de un edificio&#10;&#10;Descripción generada automáticamente con confianza baja">
            <a:extLst>
              <a:ext uri="{FF2B5EF4-FFF2-40B4-BE49-F238E27FC236}">
                <a16:creationId xmlns:a16="http://schemas.microsoft.com/office/drawing/2014/main" id="{8959DB24-1279-B218-ED96-B69269BB06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9" r="15789"/>
          <a:stretch/>
        </p:blipFill>
        <p:spPr>
          <a:xfrm>
            <a:off x="4491792" y="-11372"/>
            <a:ext cx="7700208" cy="5217892"/>
          </a:xfrm>
          <a:prstGeom prst="rect">
            <a:avLst/>
          </a:prstGeom>
        </p:spPr>
      </p:pic>
      <p:pic>
        <p:nvPicPr>
          <p:cNvPr id="53" name="Imagen 52" descr="Imagen que contiene persona, interior, hombre, comida&#10;&#10;Descripción generada automáticamente">
            <a:extLst>
              <a:ext uri="{FF2B5EF4-FFF2-40B4-BE49-F238E27FC236}">
                <a16:creationId xmlns:a16="http://schemas.microsoft.com/office/drawing/2014/main" id="{7E9F7991-9F12-4BC5-771F-F9E2BF5E12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103" y="-24006"/>
            <a:ext cx="2678783" cy="3571711"/>
          </a:xfrm>
          <a:prstGeom prst="rect">
            <a:avLst/>
          </a:prstGeom>
        </p:spPr>
      </p:pic>
      <p:pic>
        <p:nvPicPr>
          <p:cNvPr id="55" name="Imagen 54" descr="Una puerta de vidrio&#10;&#10;Descripción generada automáticamente con confianza baja">
            <a:extLst>
              <a:ext uri="{FF2B5EF4-FFF2-40B4-BE49-F238E27FC236}">
                <a16:creationId xmlns:a16="http://schemas.microsoft.com/office/drawing/2014/main" id="{5557DC05-2634-620E-0129-F0DECB3A1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93" y="0"/>
            <a:ext cx="5143500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FC2B9CA-A47F-15AA-3E8F-7BE9B90AA333}"/>
              </a:ext>
            </a:extLst>
          </p:cNvPr>
          <p:cNvSpPr/>
          <p:nvPr/>
        </p:nvSpPr>
        <p:spPr>
          <a:xfrm>
            <a:off x="7700209" y="2312467"/>
            <a:ext cx="4491789" cy="4557562"/>
          </a:xfrm>
          <a:prstGeom prst="rect">
            <a:avLst/>
          </a:prstGeom>
          <a:solidFill>
            <a:schemeClr val="tx2">
              <a:lumMod val="75000"/>
              <a:lumOff val="25000"/>
              <a:alpha val="9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riángulo rectángulo 9">
            <a:extLst>
              <a:ext uri="{FF2B5EF4-FFF2-40B4-BE49-F238E27FC236}">
                <a16:creationId xmlns:a16="http://schemas.microsoft.com/office/drawing/2014/main" id="{44D91EF6-E1AC-6650-5262-C58646BD8A40}"/>
              </a:ext>
            </a:extLst>
          </p:cNvPr>
          <p:cNvSpPr/>
          <p:nvPr/>
        </p:nvSpPr>
        <p:spPr>
          <a:xfrm rot="16200000">
            <a:off x="2966987" y="2134399"/>
            <a:ext cx="4557561" cy="4908883"/>
          </a:xfrm>
          <a:prstGeom prst="rtTriangle">
            <a:avLst/>
          </a:prstGeom>
          <a:solidFill>
            <a:schemeClr val="tx2">
              <a:lumMod val="75000"/>
              <a:lumOff val="2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riángulo rectángulo 10">
            <a:extLst>
              <a:ext uri="{FF2B5EF4-FFF2-40B4-BE49-F238E27FC236}">
                <a16:creationId xmlns:a16="http://schemas.microsoft.com/office/drawing/2014/main" id="{641E4C0D-9D51-A78C-7229-D0245AFF8C80}"/>
              </a:ext>
            </a:extLst>
          </p:cNvPr>
          <p:cNvSpPr/>
          <p:nvPr/>
        </p:nvSpPr>
        <p:spPr>
          <a:xfrm>
            <a:off x="0" y="3638349"/>
            <a:ext cx="4557561" cy="3229272"/>
          </a:xfrm>
          <a:prstGeom prst="rtTriangle">
            <a:avLst/>
          </a:prstGeom>
          <a:solidFill>
            <a:schemeClr val="tx2">
              <a:lumMod val="75000"/>
              <a:lumOff val="2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EEC36953-A2D5-E57C-A87B-BFA3013D94A5}"/>
              </a:ext>
            </a:extLst>
          </p:cNvPr>
          <p:cNvCxnSpPr>
            <a:stCxn id="11" idx="0"/>
          </p:cNvCxnSpPr>
          <p:nvPr/>
        </p:nvCxnSpPr>
        <p:spPr>
          <a:xfrm>
            <a:off x="0" y="3638349"/>
            <a:ext cx="3551722" cy="2531445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53EFBDAF-FF71-FB5B-7EA2-F80CB6C29259}"/>
              </a:ext>
            </a:extLst>
          </p:cNvPr>
          <p:cNvCxnSpPr/>
          <p:nvPr/>
        </p:nvCxnSpPr>
        <p:spPr>
          <a:xfrm flipV="1">
            <a:off x="3542097" y="2310059"/>
            <a:ext cx="4158112" cy="3850109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DB0F9443-596E-6765-506A-CFBDE6101255}"/>
              </a:ext>
            </a:extLst>
          </p:cNvPr>
          <p:cNvCxnSpPr>
            <a:stCxn id="10" idx="4"/>
          </p:cNvCxnSpPr>
          <p:nvPr/>
        </p:nvCxnSpPr>
        <p:spPr>
          <a:xfrm flipV="1">
            <a:off x="7700209" y="2290817"/>
            <a:ext cx="4491791" cy="19243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upo 29">
            <a:extLst>
              <a:ext uri="{FF2B5EF4-FFF2-40B4-BE49-F238E27FC236}">
                <a16:creationId xmlns:a16="http://schemas.microsoft.com/office/drawing/2014/main" id="{69C799EA-CC4C-D115-4739-3A8C8D6454A2}"/>
              </a:ext>
            </a:extLst>
          </p:cNvPr>
          <p:cNvGrpSpPr/>
          <p:nvPr/>
        </p:nvGrpSpPr>
        <p:grpSpPr>
          <a:xfrm>
            <a:off x="7943020" y="2740760"/>
            <a:ext cx="3913130" cy="841422"/>
            <a:chOff x="7856395" y="2740760"/>
            <a:chExt cx="3913130" cy="841422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E381E741-400A-1137-8C84-47EBF7136670}"/>
                </a:ext>
              </a:extLst>
            </p:cNvPr>
            <p:cNvSpPr/>
            <p:nvPr/>
          </p:nvSpPr>
          <p:spPr>
            <a:xfrm>
              <a:off x="7856395" y="2740760"/>
              <a:ext cx="3913130" cy="841422"/>
            </a:xfrm>
            <a:prstGeom prst="rect">
              <a:avLst/>
            </a:prstGeom>
            <a:solidFill>
              <a:schemeClr val="tx2">
                <a:lumMod val="90000"/>
                <a:lumOff val="10000"/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2" name="Arco de bloque 31">
              <a:extLst>
                <a:ext uri="{FF2B5EF4-FFF2-40B4-BE49-F238E27FC236}">
                  <a16:creationId xmlns:a16="http://schemas.microsoft.com/office/drawing/2014/main" id="{11B5744F-9897-9151-7413-27EB9D3E4A17}"/>
                </a:ext>
              </a:extLst>
            </p:cNvPr>
            <p:cNvSpPr/>
            <p:nvPr/>
          </p:nvSpPr>
          <p:spPr>
            <a:xfrm rot="15689861">
              <a:off x="7880521" y="2808470"/>
              <a:ext cx="694693" cy="647348"/>
            </a:xfrm>
            <a:prstGeom prst="blockArc">
              <a:avLst>
                <a:gd name="adj1" fmla="val 11019818"/>
                <a:gd name="adj2" fmla="val 3069389"/>
                <a:gd name="adj3" fmla="val 2431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72AADFE9-78A8-F8D2-BD55-57383AE1D04A}"/>
                </a:ext>
              </a:extLst>
            </p:cNvPr>
            <p:cNvSpPr/>
            <p:nvPr/>
          </p:nvSpPr>
          <p:spPr>
            <a:xfrm>
              <a:off x="8218342" y="3104327"/>
              <a:ext cx="292110" cy="150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EAA98616-8DB3-F561-F098-C5236F01CDAE}"/>
                </a:ext>
              </a:extLst>
            </p:cNvPr>
            <p:cNvSpPr/>
            <p:nvPr/>
          </p:nvSpPr>
          <p:spPr>
            <a:xfrm rot="5400000">
              <a:off x="8287469" y="3259736"/>
              <a:ext cx="292110" cy="14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12E34B91-C11E-175E-C53E-5474E79A6511}"/>
                </a:ext>
              </a:extLst>
            </p:cNvPr>
            <p:cNvSpPr/>
            <p:nvPr/>
          </p:nvSpPr>
          <p:spPr>
            <a:xfrm rot="5400000">
              <a:off x="8437249" y="3224496"/>
              <a:ext cx="381840" cy="14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8CF89AC6-1176-9B5B-C6B5-80E57EF99171}"/>
                </a:ext>
              </a:extLst>
            </p:cNvPr>
            <p:cNvSpPr/>
            <p:nvPr/>
          </p:nvSpPr>
          <p:spPr>
            <a:xfrm>
              <a:off x="8499388" y="2910095"/>
              <a:ext cx="381840" cy="11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B18EB482-056F-1901-0BFE-06D3E4E67D12}"/>
                </a:ext>
              </a:extLst>
            </p:cNvPr>
            <p:cNvSpPr/>
            <p:nvPr/>
          </p:nvSpPr>
          <p:spPr>
            <a:xfrm>
              <a:off x="8599339" y="3350975"/>
              <a:ext cx="327293" cy="133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" name="Arco de bloque 37">
              <a:extLst>
                <a:ext uri="{FF2B5EF4-FFF2-40B4-BE49-F238E27FC236}">
                  <a16:creationId xmlns:a16="http://schemas.microsoft.com/office/drawing/2014/main" id="{76B3EBFE-65EC-9DB4-7E2A-E3DDBF782A96}"/>
                </a:ext>
              </a:extLst>
            </p:cNvPr>
            <p:cNvSpPr/>
            <p:nvPr/>
          </p:nvSpPr>
          <p:spPr>
            <a:xfrm rot="3041188">
              <a:off x="8540980" y="2907062"/>
              <a:ext cx="589907" cy="575531"/>
            </a:xfrm>
            <a:prstGeom prst="blockArc">
              <a:avLst>
                <a:gd name="adj1" fmla="val 13312859"/>
                <a:gd name="adj2" fmla="val 2979240"/>
                <a:gd name="adj3" fmla="val 2041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9" name="Paralelogramo 38">
              <a:extLst>
                <a:ext uri="{FF2B5EF4-FFF2-40B4-BE49-F238E27FC236}">
                  <a16:creationId xmlns:a16="http://schemas.microsoft.com/office/drawing/2014/main" id="{EBA1773F-D535-D205-BE1D-49034CE8E28A}"/>
                </a:ext>
              </a:extLst>
            </p:cNvPr>
            <p:cNvSpPr/>
            <p:nvPr/>
          </p:nvSpPr>
          <p:spPr>
            <a:xfrm rot="14712221">
              <a:off x="9065154" y="3146720"/>
              <a:ext cx="610780" cy="117609"/>
            </a:xfrm>
            <a:prstGeom prst="parallelogram">
              <a:avLst>
                <a:gd name="adj" fmla="val 4776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" name="Paralelogramo 39">
              <a:extLst>
                <a:ext uri="{FF2B5EF4-FFF2-40B4-BE49-F238E27FC236}">
                  <a16:creationId xmlns:a16="http://schemas.microsoft.com/office/drawing/2014/main" id="{ECCAC46E-E34F-45FC-8FAE-6B86E8AF6093}"/>
                </a:ext>
              </a:extLst>
            </p:cNvPr>
            <p:cNvSpPr/>
            <p:nvPr/>
          </p:nvSpPr>
          <p:spPr>
            <a:xfrm flipV="1">
              <a:off x="9199489" y="3266946"/>
              <a:ext cx="245496" cy="132770"/>
            </a:xfrm>
            <a:prstGeom prst="parallelogram">
              <a:avLst>
                <a:gd name="adj" fmla="val 4776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Paralelogramo 40">
              <a:extLst>
                <a:ext uri="{FF2B5EF4-FFF2-40B4-BE49-F238E27FC236}">
                  <a16:creationId xmlns:a16="http://schemas.microsoft.com/office/drawing/2014/main" id="{E0D56990-D417-0BFE-9D16-CC62846CC1B7}"/>
                </a:ext>
              </a:extLst>
            </p:cNvPr>
            <p:cNvSpPr/>
            <p:nvPr/>
          </p:nvSpPr>
          <p:spPr>
            <a:xfrm rot="14766336" flipV="1">
              <a:off x="9090087" y="2872660"/>
              <a:ext cx="259319" cy="189775"/>
            </a:xfrm>
            <a:prstGeom prst="parallelogram">
              <a:avLst>
                <a:gd name="adj" fmla="val 4978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0911F561-6938-7FC4-7358-500F16BAE857}"/>
                </a:ext>
              </a:extLst>
            </p:cNvPr>
            <p:cNvSpPr txBox="1"/>
            <p:nvPr/>
          </p:nvSpPr>
          <p:spPr>
            <a:xfrm>
              <a:off x="9812966" y="2869393"/>
              <a:ext cx="15765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bg1"/>
                  </a:solidFill>
                </a:rPr>
                <a:t>Limpieza Técnica</a:t>
              </a:r>
            </a:p>
          </p:txBody>
        </p: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D94AADE1-8EF0-D7AB-F5A2-20A0A92A01D0}"/>
                </a:ext>
              </a:extLst>
            </p:cNvPr>
            <p:cNvCxnSpPr>
              <a:cxnSpLocks/>
            </p:cNvCxnSpPr>
            <p:nvPr/>
          </p:nvCxnSpPr>
          <p:spPr>
            <a:xfrm>
              <a:off x="9894348" y="3188332"/>
              <a:ext cx="16552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B9B9CDE6-B965-E78C-F2CA-F77091B1DF91}"/>
                </a:ext>
              </a:extLst>
            </p:cNvPr>
            <p:cNvSpPr txBox="1"/>
            <p:nvPr/>
          </p:nvSpPr>
          <p:spPr>
            <a:xfrm>
              <a:off x="9822295" y="3156110"/>
              <a:ext cx="18611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bg1"/>
                  </a:solidFill>
                </a:rPr>
                <a:t>y Descontaminación</a:t>
              </a:r>
            </a:p>
          </p:txBody>
        </p:sp>
      </p:grpSp>
      <p:sp>
        <p:nvSpPr>
          <p:cNvPr id="45" name="CuadroTexto 44">
            <a:extLst>
              <a:ext uri="{FF2B5EF4-FFF2-40B4-BE49-F238E27FC236}">
                <a16:creationId xmlns:a16="http://schemas.microsoft.com/office/drawing/2014/main" id="{8FD6D6B0-C93E-AB79-F9B0-04A2FC7E06B2}"/>
              </a:ext>
            </a:extLst>
          </p:cNvPr>
          <p:cNvSpPr txBox="1"/>
          <p:nvPr/>
        </p:nvSpPr>
        <p:spPr>
          <a:xfrm>
            <a:off x="6849422" y="3979999"/>
            <a:ext cx="5192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•  </a:t>
            </a:r>
            <a:r>
              <a:rPr lang="es-ES" sz="2000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Mediciones periódicas del nivel de suciedad</a:t>
            </a:r>
          </a:p>
          <a:p>
            <a:r>
              <a:rPr lang="es-ES" sz="2000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                 con contador óptico de partículas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6D270607-BE89-E6AA-8B15-980AD05EBE57}"/>
              </a:ext>
            </a:extLst>
          </p:cNvPr>
          <p:cNvSpPr txBox="1"/>
          <p:nvPr/>
        </p:nvSpPr>
        <p:spPr>
          <a:xfrm>
            <a:off x="5591064" y="4888906"/>
            <a:ext cx="64508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•  </a:t>
            </a:r>
            <a:r>
              <a:rPr lang="es-ES" sz="2000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Equipo de mantenimiento para situaciones no previstas</a:t>
            </a:r>
          </a:p>
          <a:p>
            <a:r>
              <a:rPr lang="es-ES" sz="2000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				     respuesta inmediata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DFDB9BA-62AA-EA71-AB76-5D476E099CA3}"/>
              </a:ext>
            </a:extLst>
          </p:cNvPr>
          <p:cNvSpPr txBox="1"/>
          <p:nvPr/>
        </p:nvSpPr>
        <p:spPr>
          <a:xfrm>
            <a:off x="4548169" y="5790590"/>
            <a:ext cx="7513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•  </a:t>
            </a:r>
            <a:r>
              <a:rPr lang="es-ES" sz="2000" dirty="0">
                <a:solidFill>
                  <a:schemeClr val="bg1"/>
                </a:solidFill>
                <a:latin typeface="Abadi" panose="020B0604020104020204" pitchFamily="34" charset="0"/>
              </a:rPr>
              <a:t>Establecimiento de c</a:t>
            </a:r>
            <a:r>
              <a:rPr lang="es-ES" sz="2000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alendario de actuaciones de limpieza técnica</a:t>
            </a:r>
          </a:p>
          <a:p>
            <a:endParaRPr lang="es-ES" sz="2000" dirty="0">
              <a:solidFill>
                <a:schemeClr val="bg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165E17B6-715D-ECE0-00F2-93FD02C6CBB6}"/>
              </a:ext>
            </a:extLst>
          </p:cNvPr>
          <p:cNvCxnSpPr>
            <a:cxnSpLocks/>
          </p:cNvCxnSpPr>
          <p:nvPr/>
        </p:nvCxnSpPr>
        <p:spPr>
          <a:xfrm>
            <a:off x="5138207" y="-20998"/>
            <a:ext cx="0" cy="466595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39F847EF-8424-8BD5-7D92-3AB3193CC94D}"/>
              </a:ext>
            </a:extLst>
          </p:cNvPr>
          <p:cNvCxnSpPr>
            <a:cxnSpLocks/>
          </p:cNvCxnSpPr>
          <p:nvPr/>
        </p:nvCxnSpPr>
        <p:spPr>
          <a:xfrm>
            <a:off x="9463506" y="-42158"/>
            <a:ext cx="12913" cy="23329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D25A36A-64E2-05BF-C6B5-43820F1AB318}"/>
              </a:ext>
            </a:extLst>
          </p:cNvPr>
          <p:cNvSpPr txBox="1"/>
          <p:nvPr/>
        </p:nvSpPr>
        <p:spPr>
          <a:xfrm>
            <a:off x="-5293" y="468450"/>
            <a:ext cx="7426371" cy="523220"/>
          </a:xfrm>
          <a:prstGeom prst="rect">
            <a:avLst/>
          </a:prstGeom>
          <a:solidFill>
            <a:srgbClr val="002060">
              <a:alpha val="47000"/>
            </a:srgbClr>
          </a:solidFill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  <a:latin typeface="Abadi" panose="020B0604020104020204" pitchFamily="34" charset="0"/>
              </a:rPr>
              <a:t>            Programación planes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157780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n 76">
            <a:extLst>
              <a:ext uri="{FF2B5EF4-FFF2-40B4-BE49-F238E27FC236}">
                <a16:creationId xmlns:a16="http://schemas.microsoft.com/office/drawing/2014/main" id="{B95C0EBE-583F-F93B-92FC-789F4B73E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235" y="-34283"/>
            <a:ext cx="4267796" cy="3019846"/>
          </a:xfrm>
          <a:prstGeom prst="rect">
            <a:avLst/>
          </a:prstGeom>
        </p:spPr>
      </p:pic>
      <p:pic>
        <p:nvPicPr>
          <p:cNvPr id="70" name="Imagen 69" descr="Imagen que contiene piso, interior, cocina, pequeño&#10;&#10;Descripción generada automáticamente">
            <a:extLst>
              <a:ext uri="{FF2B5EF4-FFF2-40B4-BE49-F238E27FC236}">
                <a16:creationId xmlns:a16="http://schemas.microsoft.com/office/drawing/2014/main" id="{6A993A0C-2180-9A3C-4205-9C9A6E57BF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5"/>
          <a:stretch/>
        </p:blipFill>
        <p:spPr>
          <a:xfrm>
            <a:off x="-5294" y="0"/>
            <a:ext cx="7964529" cy="625762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FC2B9CA-A47F-15AA-3E8F-7BE9B90AA333}"/>
              </a:ext>
            </a:extLst>
          </p:cNvPr>
          <p:cNvSpPr/>
          <p:nvPr/>
        </p:nvSpPr>
        <p:spPr>
          <a:xfrm>
            <a:off x="7697172" y="2310059"/>
            <a:ext cx="4491789" cy="4557562"/>
          </a:xfrm>
          <a:prstGeom prst="rect">
            <a:avLst/>
          </a:prstGeom>
          <a:solidFill>
            <a:schemeClr val="tx2">
              <a:lumMod val="75000"/>
              <a:lumOff val="25000"/>
              <a:alpha val="9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riángulo rectángulo 9">
            <a:extLst>
              <a:ext uri="{FF2B5EF4-FFF2-40B4-BE49-F238E27FC236}">
                <a16:creationId xmlns:a16="http://schemas.microsoft.com/office/drawing/2014/main" id="{44D91EF6-E1AC-6650-5262-C58646BD8A40}"/>
              </a:ext>
            </a:extLst>
          </p:cNvPr>
          <p:cNvSpPr/>
          <p:nvPr/>
        </p:nvSpPr>
        <p:spPr>
          <a:xfrm rot="16200000">
            <a:off x="2966987" y="2134399"/>
            <a:ext cx="4557561" cy="4908883"/>
          </a:xfrm>
          <a:prstGeom prst="rtTriangle">
            <a:avLst/>
          </a:prstGeom>
          <a:solidFill>
            <a:schemeClr val="tx2">
              <a:lumMod val="75000"/>
              <a:lumOff val="2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riángulo rectángulo 10">
            <a:extLst>
              <a:ext uri="{FF2B5EF4-FFF2-40B4-BE49-F238E27FC236}">
                <a16:creationId xmlns:a16="http://schemas.microsoft.com/office/drawing/2014/main" id="{641E4C0D-9D51-A78C-7229-D0245AFF8C80}"/>
              </a:ext>
            </a:extLst>
          </p:cNvPr>
          <p:cNvSpPr/>
          <p:nvPr/>
        </p:nvSpPr>
        <p:spPr>
          <a:xfrm>
            <a:off x="0" y="3638349"/>
            <a:ext cx="4557561" cy="3229272"/>
          </a:xfrm>
          <a:prstGeom prst="rtTriangle">
            <a:avLst/>
          </a:prstGeom>
          <a:solidFill>
            <a:schemeClr val="tx2">
              <a:lumMod val="75000"/>
              <a:lumOff val="2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EEC36953-A2D5-E57C-A87B-BFA3013D94A5}"/>
              </a:ext>
            </a:extLst>
          </p:cNvPr>
          <p:cNvCxnSpPr>
            <a:stCxn id="11" idx="0"/>
          </p:cNvCxnSpPr>
          <p:nvPr/>
        </p:nvCxnSpPr>
        <p:spPr>
          <a:xfrm>
            <a:off x="0" y="3638349"/>
            <a:ext cx="3551722" cy="2531445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53EFBDAF-FF71-FB5B-7EA2-F80CB6C29259}"/>
              </a:ext>
            </a:extLst>
          </p:cNvPr>
          <p:cNvCxnSpPr/>
          <p:nvPr/>
        </p:nvCxnSpPr>
        <p:spPr>
          <a:xfrm flipV="1">
            <a:off x="3542097" y="2310059"/>
            <a:ext cx="4158112" cy="3850109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DB0F9443-596E-6765-506A-CFBDE6101255}"/>
              </a:ext>
            </a:extLst>
          </p:cNvPr>
          <p:cNvCxnSpPr>
            <a:stCxn id="10" idx="4"/>
          </p:cNvCxnSpPr>
          <p:nvPr/>
        </p:nvCxnSpPr>
        <p:spPr>
          <a:xfrm flipV="1">
            <a:off x="7700209" y="2290817"/>
            <a:ext cx="4491791" cy="19243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upo 29">
            <a:extLst>
              <a:ext uri="{FF2B5EF4-FFF2-40B4-BE49-F238E27FC236}">
                <a16:creationId xmlns:a16="http://schemas.microsoft.com/office/drawing/2014/main" id="{69C799EA-CC4C-D115-4739-3A8C8D6454A2}"/>
              </a:ext>
            </a:extLst>
          </p:cNvPr>
          <p:cNvGrpSpPr/>
          <p:nvPr/>
        </p:nvGrpSpPr>
        <p:grpSpPr>
          <a:xfrm>
            <a:off x="7943020" y="2740760"/>
            <a:ext cx="3913130" cy="841422"/>
            <a:chOff x="7856395" y="2740760"/>
            <a:chExt cx="3913130" cy="841422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E381E741-400A-1137-8C84-47EBF7136670}"/>
                </a:ext>
              </a:extLst>
            </p:cNvPr>
            <p:cNvSpPr/>
            <p:nvPr/>
          </p:nvSpPr>
          <p:spPr>
            <a:xfrm>
              <a:off x="7856395" y="2740760"/>
              <a:ext cx="3913130" cy="841422"/>
            </a:xfrm>
            <a:prstGeom prst="rect">
              <a:avLst/>
            </a:prstGeom>
            <a:solidFill>
              <a:schemeClr val="tx2">
                <a:lumMod val="90000"/>
                <a:lumOff val="10000"/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2" name="Arco de bloque 31">
              <a:extLst>
                <a:ext uri="{FF2B5EF4-FFF2-40B4-BE49-F238E27FC236}">
                  <a16:creationId xmlns:a16="http://schemas.microsoft.com/office/drawing/2014/main" id="{11B5744F-9897-9151-7413-27EB9D3E4A17}"/>
                </a:ext>
              </a:extLst>
            </p:cNvPr>
            <p:cNvSpPr/>
            <p:nvPr/>
          </p:nvSpPr>
          <p:spPr>
            <a:xfrm rot="15689861">
              <a:off x="7880521" y="2808470"/>
              <a:ext cx="694693" cy="647348"/>
            </a:xfrm>
            <a:prstGeom prst="blockArc">
              <a:avLst>
                <a:gd name="adj1" fmla="val 11019818"/>
                <a:gd name="adj2" fmla="val 3069389"/>
                <a:gd name="adj3" fmla="val 2431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72AADFE9-78A8-F8D2-BD55-57383AE1D04A}"/>
                </a:ext>
              </a:extLst>
            </p:cNvPr>
            <p:cNvSpPr/>
            <p:nvPr/>
          </p:nvSpPr>
          <p:spPr>
            <a:xfrm>
              <a:off x="8218342" y="3104327"/>
              <a:ext cx="292110" cy="150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EAA98616-8DB3-F561-F098-C5236F01CDAE}"/>
                </a:ext>
              </a:extLst>
            </p:cNvPr>
            <p:cNvSpPr/>
            <p:nvPr/>
          </p:nvSpPr>
          <p:spPr>
            <a:xfrm rot="5400000">
              <a:off x="8287469" y="3259736"/>
              <a:ext cx="292110" cy="14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12E34B91-C11E-175E-C53E-5474E79A6511}"/>
                </a:ext>
              </a:extLst>
            </p:cNvPr>
            <p:cNvSpPr/>
            <p:nvPr/>
          </p:nvSpPr>
          <p:spPr>
            <a:xfrm rot="5400000">
              <a:off x="8437249" y="3224496"/>
              <a:ext cx="381840" cy="14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8CF89AC6-1176-9B5B-C6B5-80E57EF99171}"/>
                </a:ext>
              </a:extLst>
            </p:cNvPr>
            <p:cNvSpPr/>
            <p:nvPr/>
          </p:nvSpPr>
          <p:spPr>
            <a:xfrm>
              <a:off x="8499388" y="2910095"/>
              <a:ext cx="381840" cy="11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B18EB482-056F-1901-0BFE-06D3E4E67D12}"/>
                </a:ext>
              </a:extLst>
            </p:cNvPr>
            <p:cNvSpPr/>
            <p:nvPr/>
          </p:nvSpPr>
          <p:spPr>
            <a:xfrm>
              <a:off x="8599339" y="3350975"/>
              <a:ext cx="327293" cy="133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" name="Arco de bloque 37">
              <a:extLst>
                <a:ext uri="{FF2B5EF4-FFF2-40B4-BE49-F238E27FC236}">
                  <a16:creationId xmlns:a16="http://schemas.microsoft.com/office/drawing/2014/main" id="{76B3EBFE-65EC-9DB4-7E2A-E3DDBF782A96}"/>
                </a:ext>
              </a:extLst>
            </p:cNvPr>
            <p:cNvSpPr/>
            <p:nvPr/>
          </p:nvSpPr>
          <p:spPr>
            <a:xfrm rot="3041188">
              <a:off x="8540980" y="2907062"/>
              <a:ext cx="589907" cy="575531"/>
            </a:xfrm>
            <a:prstGeom prst="blockArc">
              <a:avLst>
                <a:gd name="adj1" fmla="val 13312859"/>
                <a:gd name="adj2" fmla="val 2979240"/>
                <a:gd name="adj3" fmla="val 2041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9" name="Paralelogramo 38">
              <a:extLst>
                <a:ext uri="{FF2B5EF4-FFF2-40B4-BE49-F238E27FC236}">
                  <a16:creationId xmlns:a16="http://schemas.microsoft.com/office/drawing/2014/main" id="{EBA1773F-D535-D205-BE1D-49034CE8E28A}"/>
                </a:ext>
              </a:extLst>
            </p:cNvPr>
            <p:cNvSpPr/>
            <p:nvPr/>
          </p:nvSpPr>
          <p:spPr>
            <a:xfrm rot="14712221">
              <a:off x="9065154" y="3146720"/>
              <a:ext cx="610780" cy="117609"/>
            </a:xfrm>
            <a:prstGeom prst="parallelogram">
              <a:avLst>
                <a:gd name="adj" fmla="val 4776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" name="Paralelogramo 39">
              <a:extLst>
                <a:ext uri="{FF2B5EF4-FFF2-40B4-BE49-F238E27FC236}">
                  <a16:creationId xmlns:a16="http://schemas.microsoft.com/office/drawing/2014/main" id="{ECCAC46E-E34F-45FC-8FAE-6B86E8AF6093}"/>
                </a:ext>
              </a:extLst>
            </p:cNvPr>
            <p:cNvSpPr/>
            <p:nvPr/>
          </p:nvSpPr>
          <p:spPr>
            <a:xfrm flipV="1">
              <a:off x="9199489" y="3266946"/>
              <a:ext cx="245496" cy="132770"/>
            </a:xfrm>
            <a:prstGeom prst="parallelogram">
              <a:avLst>
                <a:gd name="adj" fmla="val 4776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Paralelogramo 40">
              <a:extLst>
                <a:ext uri="{FF2B5EF4-FFF2-40B4-BE49-F238E27FC236}">
                  <a16:creationId xmlns:a16="http://schemas.microsoft.com/office/drawing/2014/main" id="{E0D56990-D417-0BFE-9D16-CC62846CC1B7}"/>
                </a:ext>
              </a:extLst>
            </p:cNvPr>
            <p:cNvSpPr/>
            <p:nvPr/>
          </p:nvSpPr>
          <p:spPr>
            <a:xfrm rot="14766336" flipV="1">
              <a:off x="9090087" y="2872660"/>
              <a:ext cx="259319" cy="189775"/>
            </a:xfrm>
            <a:prstGeom prst="parallelogram">
              <a:avLst>
                <a:gd name="adj" fmla="val 4978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0911F561-6938-7FC4-7358-500F16BAE857}"/>
                </a:ext>
              </a:extLst>
            </p:cNvPr>
            <p:cNvSpPr txBox="1"/>
            <p:nvPr/>
          </p:nvSpPr>
          <p:spPr>
            <a:xfrm>
              <a:off x="9812966" y="2869393"/>
              <a:ext cx="15765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bg1"/>
                  </a:solidFill>
                </a:rPr>
                <a:t>Limpieza Técnica</a:t>
              </a:r>
            </a:p>
          </p:txBody>
        </p: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D94AADE1-8EF0-D7AB-F5A2-20A0A92A01D0}"/>
                </a:ext>
              </a:extLst>
            </p:cNvPr>
            <p:cNvCxnSpPr>
              <a:cxnSpLocks/>
            </p:cNvCxnSpPr>
            <p:nvPr/>
          </p:nvCxnSpPr>
          <p:spPr>
            <a:xfrm>
              <a:off x="9894348" y="3188332"/>
              <a:ext cx="16552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B9B9CDE6-B965-E78C-F2CA-F77091B1DF91}"/>
                </a:ext>
              </a:extLst>
            </p:cNvPr>
            <p:cNvSpPr txBox="1"/>
            <p:nvPr/>
          </p:nvSpPr>
          <p:spPr>
            <a:xfrm>
              <a:off x="9822295" y="3156110"/>
              <a:ext cx="18611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bg1"/>
                  </a:solidFill>
                </a:rPr>
                <a:t>y Descontaminación</a:t>
              </a:r>
            </a:p>
          </p:txBody>
        </p:sp>
      </p:grpSp>
      <p:sp>
        <p:nvSpPr>
          <p:cNvPr id="45" name="CuadroTexto 44">
            <a:extLst>
              <a:ext uri="{FF2B5EF4-FFF2-40B4-BE49-F238E27FC236}">
                <a16:creationId xmlns:a16="http://schemas.microsoft.com/office/drawing/2014/main" id="{8FD6D6B0-C93E-AB79-F9B0-04A2FC7E06B2}"/>
              </a:ext>
            </a:extLst>
          </p:cNvPr>
          <p:cNvSpPr txBox="1"/>
          <p:nvPr/>
        </p:nvSpPr>
        <p:spPr>
          <a:xfrm>
            <a:off x="5853657" y="3970027"/>
            <a:ext cx="6450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•  </a:t>
            </a:r>
            <a:r>
              <a:rPr lang="es-ES" sz="2000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Medición de partículas para salas limpias, Clase ISO 8 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6D270607-BE89-E6AA-8B15-980AD05EBE57}"/>
              </a:ext>
            </a:extLst>
          </p:cNvPr>
          <p:cNvSpPr txBox="1"/>
          <p:nvPr/>
        </p:nvSpPr>
        <p:spPr>
          <a:xfrm>
            <a:off x="5119182" y="4705333"/>
            <a:ext cx="7018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•  </a:t>
            </a:r>
            <a:r>
              <a:rPr lang="es-ES" sz="2000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Desinfección en zonas de contacto por medio de radiaciones</a:t>
            </a:r>
          </a:p>
          <a:p>
            <a:r>
              <a:rPr lang="es-ES" sz="2000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                                                           Ultravioleta-C (UV-C )   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DFDB9BA-62AA-EA71-AB76-5D476E099CA3}"/>
              </a:ext>
            </a:extLst>
          </p:cNvPr>
          <p:cNvSpPr txBox="1"/>
          <p:nvPr/>
        </p:nvSpPr>
        <p:spPr>
          <a:xfrm>
            <a:off x="4150027" y="5731483"/>
            <a:ext cx="8117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•  </a:t>
            </a:r>
            <a:r>
              <a:rPr lang="es-ES" sz="2000" dirty="0">
                <a:solidFill>
                  <a:schemeClr val="bg1"/>
                </a:solidFill>
                <a:latin typeface="Abadi" panose="020B0604020104020204" pitchFamily="34" charset="0"/>
              </a:rPr>
              <a:t>Establecimiento durante la limpieza de un circuito de filtración de aire,</a:t>
            </a:r>
          </a:p>
          <a:p>
            <a:r>
              <a:rPr lang="es-ES" sz="2000" dirty="0">
                <a:solidFill>
                  <a:schemeClr val="bg1"/>
                </a:solidFill>
                <a:latin typeface="Abadi" panose="020B0604020104020204" pitchFamily="34" charset="0"/>
              </a:rPr>
              <a:t>          tasa de renovación 4 veces/hora y salida con filtro absoluto H14</a:t>
            </a:r>
            <a:endParaRPr lang="es-ES" sz="2000" dirty="0">
              <a:solidFill>
                <a:schemeClr val="bg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D25A36A-64E2-05BF-C6B5-43820F1AB318}"/>
              </a:ext>
            </a:extLst>
          </p:cNvPr>
          <p:cNvSpPr txBox="1"/>
          <p:nvPr/>
        </p:nvSpPr>
        <p:spPr>
          <a:xfrm>
            <a:off x="-5292" y="468450"/>
            <a:ext cx="5924830" cy="523220"/>
          </a:xfrm>
          <a:prstGeom prst="rect">
            <a:avLst/>
          </a:prstGeom>
          <a:solidFill>
            <a:srgbClr val="002060">
              <a:alpha val="47000"/>
            </a:srgbClr>
          </a:solidFill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  <a:latin typeface="Abadi" panose="020B0604020104020204" pitchFamily="34" charset="0"/>
              </a:rPr>
              <a:t>            Mediciones según ISO 14644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A3129DAA-4D8C-BE08-44BA-F54E95D0E161}"/>
              </a:ext>
            </a:extLst>
          </p:cNvPr>
          <p:cNvSpPr txBox="1"/>
          <p:nvPr/>
        </p:nvSpPr>
        <p:spPr>
          <a:xfrm>
            <a:off x="-38070" y="5112234"/>
            <a:ext cx="253947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Abadi" panose="020B0604020104020204" pitchFamily="34" charset="0"/>
              </a:rPr>
              <a:t>Solicite más información</a:t>
            </a:r>
          </a:p>
          <a:p>
            <a:endParaRPr lang="es-ES" sz="16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s-ES" sz="1400" dirty="0">
                <a:solidFill>
                  <a:schemeClr val="bg1"/>
                </a:solidFill>
                <a:latin typeface="Abadi" panose="020B0604020104020204" pitchFamily="34" charset="0"/>
              </a:rPr>
              <a:t>917 264 583 / 647 802 225</a:t>
            </a:r>
          </a:p>
          <a:p>
            <a:endParaRPr lang="es-ES" sz="16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s-ES" sz="1600" dirty="0">
                <a:solidFill>
                  <a:schemeClr val="bg1"/>
                </a:solidFill>
                <a:latin typeface="Abadi" panose="020B0604020104020204" pitchFamily="34" charset="0"/>
              </a:rPr>
              <a:t>o en info@gdatecnica.com</a:t>
            </a:r>
          </a:p>
        </p:txBody>
      </p:sp>
    </p:spTree>
    <p:extLst>
      <p:ext uri="{BB962C8B-B14F-4D97-AF65-F5344CB8AC3E}">
        <p14:creationId xmlns:p14="http://schemas.microsoft.com/office/powerpoint/2010/main" val="6566667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854AA092DA484C97DD7F672623499F" ma:contentTypeVersion="4" ma:contentTypeDescription="Create a new document." ma:contentTypeScope="" ma:versionID="c5a36ad957d9e5d3ed2cd14e7ac46de1">
  <xsd:schema xmlns:xsd="http://www.w3.org/2001/XMLSchema" xmlns:xs="http://www.w3.org/2001/XMLSchema" xmlns:p="http://schemas.microsoft.com/office/2006/metadata/properties" xmlns:ns3="873ffaa8-54c6-46f1-bd7a-e7714e68063b" targetNamespace="http://schemas.microsoft.com/office/2006/metadata/properties" ma:root="true" ma:fieldsID="2243001c3e7433aad093e2ee8cea6a1d" ns3:_="">
    <xsd:import namespace="873ffaa8-54c6-46f1-bd7a-e7714e68063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3ffaa8-54c6-46f1-bd7a-e7714e6806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DDA9662-6EF3-42DC-BD29-AF79341999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3ffaa8-54c6-46f1-bd7a-e7714e6806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8F0AB55-AF35-4906-9C88-1EA12EA8256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C132F2-8B4D-4932-B6D9-139F3AC51645}">
  <ds:schemaRefs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873ffaa8-54c6-46f1-bd7a-e7714e68063b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190</Words>
  <Application>Microsoft Office PowerPoint</Application>
  <PresentationFormat>Panorámica</PresentationFormat>
  <Paragraphs>32</Paragraphs>
  <Slides>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Abadi</vt:lpstr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Felix Enseñat</dc:creator>
  <cp:lastModifiedBy>Felix Enseñat</cp:lastModifiedBy>
  <cp:revision>4</cp:revision>
  <dcterms:created xsi:type="dcterms:W3CDTF">2024-04-08T19:41:36Z</dcterms:created>
  <dcterms:modified xsi:type="dcterms:W3CDTF">2024-04-09T06:24:46Z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0x010100FF854AA092DA484C97DD7F672623499F</vt:lpwstr>
  </property>
</Properties>
</file>